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7" r:id="rId3"/>
    <p:sldId id="271" r:id="rId4"/>
    <p:sldId id="272" r:id="rId5"/>
    <p:sldId id="273" r:id="rId6"/>
    <p:sldId id="278" r:id="rId7"/>
    <p:sldId id="279" r:id="rId8"/>
    <p:sldId id="280" r:id="rId9"/>
    <p:sldId id="266" r:id="rId10"/>
    <p:sldId id="276" r:id="rId11"/>
    <p:sldId id="281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3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6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9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9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DF6C-FD65-4C1E-B049-3E091ED6061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B71A0-1A40-4A58-8142-76964C61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Basilico Family Landscape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7239000" cy="17526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Design by Serenity Scapes by Scott</a:t>
            </a:r>
          </a:p>
          <a:p>
            <a:r>
              <a:rPr lang="en-US" b="1" dirty="0">
                <a:solidFill>
                  <a:srgbClr val="002060"/>
                </a:solidFill>
              </a:rPr>
              <a:t>March 6, 2023</a:t>
            </a:r>
          </a:p>
        </p:txBody>
      </p:sp>
    </p:spTree>
    <p:extLst>
      <p:ext uri="{BB962C8B-B14F-4D97-AF65-F5344CB8AC3E}">
        <p14:creationId xmlns:p14="http://schemas.microsoft.com/office/powerpoint/2010/main" val="393993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cott\Documents\Realtime Landscaping Plus 2020\Screen Shots\Brian BY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9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029098"/>
            <a:ext cx="8000999" cy="551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3992" y="6024555"/>
            <a:ext cx="1828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Green Giant Arborvitae (3)     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5185453"/>
            <a:ext cx="0" cy="8343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86200" y="3895130"/>
            <a:ext cx="304800" cy="6583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72200" y="4831967"/>
            <a:ext cx="0" cy="11878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6047601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Biloxi Crape Myrtle 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0073" y="2962656"/>
            <a:ext cx="1010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Miss Molly Butterfly Bush (6)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2824156"/>
            <a:ext cx="13152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Purple Daydream </a:t>
            </a:r>
            <a:r>
              <a:rPr lang="en-US" sz="1200" dirty="0" err="1"/>
              <a:t>Loropetalum</a:t>
            </a:r>
            <a:r>
              <a:rPr lang="en-US" sz="1200" dirty="0"/>
              <a:t> 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3661" y="4114012"/>
            <a:ext cx="16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Variegated </a:t>
            </a:r>
            <a:r>
              <a:rPr lang="en-US" sz="1200" dirty="0" err="1"/>
              <a:t>Liriope</a:t>
            </a:r>
            <a:r>
              <a:rPr lang="en-US" sz="1200" dirty="0"/>
              <a:t> (8)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3618131"/>
            <a:ext cx="1371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Red Drift Roses (5)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1272" y="4007857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Coreopsis (3)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75048" y="4298044"/>
            <a:ext cx="0" cy="5339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8537" y="2438400"/>
            <a:ext cx="0" cy="385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710491" y="3200400"/>
            <a:ext cx="3667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87084" y="5333466"/>
            <a:ext cx="16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Variegated </a:t>
            </a:r>
            <a:r>
              <a:rPr lang="en-US" sz="1200" dirty="0" err="1"/>
              <a:t>Liriope</a:t>
            </a:r>
            <a:r>
              <a:rPr lang="en-US" sz="1200" dirty="0"/>
              <a:t> (8)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419088" y="4553449"/>
            <a:ext cx="762000" cy="7808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962153" y="4422256"/>
            <a:ext cx="552448" cy="2825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1224" y="371084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Creeping Phlox (3)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401056" y="4198686"/>
            <a:ext cx="0" cy="5339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79648" y="3963139"/>
            <a:ext cx="0" cy="5339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21132" y="346889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Creeping Phlox (3)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057400" y="5185453"/>
            <a:ext cx="666753" cy="9776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809" y="6163054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Biloxi Crape Myrtle (1)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200" y="1524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  <a:p>
            <a:r>
              <a:rPr lang="en-US" sz="1800" dirty="0"/>
              <a:t>Top Down Backyard View</a:t>
            </a:r>
          </a:p>
        </p:txBody>
      </p:sp>
    </p:spTree>
    <p:extLst>
      <p:ext uri="{BB962C8B-B14F-4D97-AF65-F5344CB8AC3E}">
        <p14:creationId xmlns:p14="http://schemas.microsoft.com/office/powerpoint/2010/main" val="123493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95659"/>
            <a:ext cx="7147363" cy="57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1674167"/>
            <a:ext cx="13152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Autumn Amethyst Encore Azaleas (3)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9200" y="1905000"/>
            <a:ext cx="1447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2" y="2819400"/>
            <a:ext cx="13152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Karl </a:t>
            </a:r>
            <a:r>
              <a:rPr lang="en-US" sz="1200" dirty="0" err="1"/>
              <a:t>Foerster</a:t>
            </a:r>
            <a:r>
              <a:rPr lang="en-US" sz="1200" dirty="0"/>
              <a:t> Feather Reed Grass (3)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157" y="4267200"/>
            <a:ext cx="13152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Karl </a:t>
            </a:r>
            <a:r>
              <a:rPr lang="en-US" sz="1200" dirty="0" err="1"/>
              <a:t>Foerster</a:t>
            </a:r>
            <a:r>
              <a:rPr lang="en-US" sz="1200" dirty="0"/>
              <a:t> Feather Reed Grass (3)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729" y="5772834"/>
            <a:ext cx="13152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Vegetable Garden (Experiment – have fun!)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219200" y="6096000"/>
            <a:ext cx="14996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229600" y="3574702"/>
            <a:ext cx="914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Pink Knockout Roses (7)</a:t>
            </a:r>
          </a:p>
          <a:p>
            <a:endParaRPr lang="en-US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752397" y="3712696"/>
            <a:ext cx="62960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 txBox="1">
            <a:spLocks/>
          </p:cNvSpPr>
          <p:nvPr/>
        </p:nvSpPr>
        <p:spPr>
          <a:xfrm>
            <a:off x="457200" y="152400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Top Down View Side Yards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071372" y="3142565"/>
            <a:ext cx="1447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1071372" y="4566058"/>
            <a:ext cx="1447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2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7275"/>
            <a:ext cx="79248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3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ott\Documents\Realtime Landscaping Plus 2020\Screen Shots\Brian BY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6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ott\Documents\Realtime Landscaping Plus 2020\Screen Shots\BrainBY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8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ott\Documents\Realtime Landscaping Plus 2020\Screen Shots\BrianBY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7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ott\Documents\Realtime Landscaping Plus 2020\Screen Shots\FSC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ott\Documents\Realtime Landscaping Plus 2020\Screen Shots\SC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4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ott\Documents\Realtime Landscaping Plus 2020\Screen Shots\FFFF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9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5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121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Basilico Family Landscape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 Kolar</cp:lastModifiedBy>
  <cp:revision>46</cp:revision>
  <dcterms:created xsi:type="dcterms:W3CDTF">2023-03-04T14:58:25Z</dcterms:created>
  <dcterms:modified xsi:type="dcterms:W3CDTF">2023-08-30T00:22:54Z</dcterms:modified>
</cp:coreProperties>
</file>