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20" r:id="rId20"/>
    <p:sldId id="321" r:id="rId21"/>
    <p:sldId id="322" r:id="rId22"/>
    <p:sldId id="324" r:id="rId23"/>
    <p:sldId id="325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1426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5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6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1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9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0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9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9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DF6C-FD65-4C1E-B049-3E091ED6061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B71A0-1A40-4A58-8142-76964C615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Rust Family Landscape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05200"/>
            <a:ext cx="6400800" cy="17526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Design by Serenity Scapes by Scott</a:t>
            </a:r>
          </a:p>
          <a:p>
            <a:r>
              <a:rPr lang="en-US" b="1" dirty="0">
                <a:solidFill>
                  <a:srgbClr val="002060"/>
                </a:solidFill>
              </a:rPr>
              <a:t>March 22, 2023</a:t>
            </a:r>
          </a:p>
        </p:txBody>
      </p:sp>
    </p:spTree>
    <p:extLst>
      <p:ext uri="{BB962C8B-B14F-4D97-AF65-F5344CB8AC3E}">
        <p14:creationId xmlns:p14="http://schemas.microsoft.com/office/powerpoint/2010/main" val="393993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8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1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5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9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24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6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981075"/>
            <a:ext cx="62039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589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1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06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81" y="1047750"/>
            <a:ext cx="67691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  <a:p>
            <a:r>
              <a:rPr lang="en-US" sz="1800" dirty="0"/>
              <a:t>Top Down Backyard View #1</a:t>
            </a:r>
          </a:p>
        </p:txBody>
      </p:sp>
      <p:cxnSp>
        <p:nvCxnSpPr>
          <p:cNvPr id="4" name="Straight Arrow Connector 3"/>
          <p:cNvCxnSpPr>
            <a:endCxn id="28" idx="2"/>
          </p:cNvCxnSpPr>
          <p:nvPr/>
        </p:nvCxnSpPr>
        <p:spPr>
          <a:xfrm flipV="1">
            <a:off x="3157352" y="2100663"/>
            <a:ext cx="0" cy="3947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9" idx="1"/>
          </p:cNvCxnSpPr>
          <p:nvPr/>
        </p:nvCxnSpPr>
        <p:spPr>
          <a:xfrm flipV="1">
            <a:off x="4419600" y="4502498"/>
            <a:ext cx="634042" cy="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74381" y="2408006"/>
            <a:ext cx="10104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Red Diamond </a:t>
            </a:r>
            <a:r>
              <a:rPr lang="en-US" sz="1200" dirty="0" err="1"/>
              <a:t>Loropetalum</a:t>
            </a:r>
            <a:r>
              <a:rPr lang="en-US" sz="1200" dirty="0"/>
              <a:t>(3)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6998" y="548481"/>
            <a:ext cx="13152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Blue Chip Butterfly Bush (3)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9257" y="3093155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Red Drift Roses (6)/3 on each side of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3642" y="3810000"/>
            <a:ext cx="10668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Bloodgood</a:t>
            </a:r>
            <a:r>
              <a:rPr lang="en-US" sz="1200" dirty="0"/>
              <a:t> Japanese Maple Tree/Pretty in Pink Daylily (6) planted around tree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51696" y="1010146"/>
            <a:ext cx="180520" cy="2768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9600" y="1628326"/>
            <a:ext cx="32841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5884356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Purple Diamond </a:t>
            </a:r>
            <a:r>
              <a:rPr lang="en-US" sz="1200" dirty="0" err="1"/>
              <a:t>Loropetalum</a:t>
            </a:r>
            <a:r>
              <a:rPr lang="en-US" sz="1200" dirty="0"/>
              <a:t> (5)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431366" y="5486400"/>
            <a:ext cx="0" cy="4476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98462" y="5410200"/>
            <a:ext cx="0" cy="5291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9925" y="1185898"/>
            <a:ext cx="88582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Variegated </a:t>
            </a:r>
            <a:r>
              <a:rPr lang="en-US" sz="1200" dirty="0" err="1"/>
              <a:t>Liriope</a:t>
            </a:r>
            <a:r>
              <a:rPr lang="en-US" sz="1200" dirty="0"/>
              <a:t> (6) planted around tree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97241" y="4212826"/>
            <a:ext cx="101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Little Gem Magnolia (3)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26969" y="2703288"/>
            <a:ext cx="47027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25763" y="4469995"/>
            <a:ext cx="57050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543300" y="5608492"/>
            <a:ext cx="0" cy="3308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40719" y="5870386"/>
            <a:ext cx="16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Blue Ice Cypress (1)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721983" y="5486400"/>
            <a:ext cx="518736" cy="4529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652143" y="1638998"/>
            <a:ext cx="101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Pink Velour Crape Myrtle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8965" y="3253772"/>
            <a:ext cx="101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Yuletide Camellia (5)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2260299" y="1739343"/>
            <a:ext cx="691397" cy="6294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066800" y="3581400"/>
            <a:ext cx="99060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43746" y="2554464"/>
            <a:ext cx="0" cy="608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48019" y="2082280"/>
            <a:ext cx="10979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Major Wheeler Honeysuckle Vine (Plant behind roses with Trellis)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48019" y="1462898"/>
            <a:ext cx="1151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Pink Knockout Roses (4) 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495800" y="1739343"/>
            <a:ext cx="275831" cy="405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26210" y="5934060"/>
            <a:ext cx="1010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Little Gem Magnolia (3)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39057" y="5934060"/>
            <a:ext cx="1600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Blue Ice Cypress (1)</a:t>
            </a:r>
          </a:p>
        </p:txBody>
      </p:sp>
    </p:spTree>
    <p:extLst>
      <p:ext uri="{BB962C8B-B14F-4D97-AF65-F5344CB8AC3E}">
        <p14:creationId xmlns:p14="http://schemas.microsoft.com/office/powerpoint/2010/main" val="1705972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281113"/>
            <a:ext cx="34956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  <a:p>
            <a:r>
              <a:rPr lang="en-US" sz="1800" dirty="0"/>
              <a:t>Top Down Backyard View #2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0245" y="38862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Purple Pillar Rose of Sharon (4)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57463" y="4024699"/>
            <a:ext cx="11001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41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019175"/>
            <a:ext cx="90487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205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4932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77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149350"/>
            <a:ext cx="793115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091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946785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56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4361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61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7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3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138</Words>
  <Application>Microsoft Office PowerPoint</Application>
  <PresentationFormat>On-screen Show (4:3)</PresentationFormat>
  <Paragraphs>22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Rust Family Landscape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 Kolar</cp:lastModifiedBy>
  <cp:revision>93</cp:revision>
  <dcterms:created xsi:type="dcterms:W3CDTF">2023-03-04T14:58:25Z</dcterms:created>
  <dcterms:modified xsi:type="dcterms:W3CDTF">2023-08-30T00:29:23Z</dcterms:modified>
</cp:coreProperties>
</file>